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8" r:id="rId3"/>
    <p:sldId id="259" r:id="rId4"/>
    <p:sldId id="257" r:id="rId5"/>
    <p:sldId id="260" r:id="rId6"/>
    <p:sldId id="269" r:id="rId7"/>
    <p:sldId id="271" r:id="rId8"/>
    <p:sldId id="261" r:id="rId9"/>
    <p:sldId id="262" r:id="rId10"/>
    <p:sldId id="272" r:id="rId11"/>
  </p:sldIdLst>
  <p:sldSz cx="12198350" cy="6858000"/>
  <p:notesSz cx="6858000" cy="9144000"/>
  <p:defaultTextStyle>
    <a:defPPr>
      <a:defRPr lang="en-US"/>
    </a:defPPr>
    <a:lvl1pPr marL="0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768" y="-180"/>
      </p:cViewPr>
      <p:guideLst>
        <p:guide orient="horz" pos="2160"/>
        <p:guide pos="38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877" y="2130427"/>
            <a:ext cx="10368597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9754" y="3886200"/>
            <a:ext cx="8538846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94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88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82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7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47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56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6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75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55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887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43804" y="274640"/>
            <a:ext cx="2744629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919" y="274640"/>
            <a:ext cx="803058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52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776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586" y="4406903"/>
            <a:ext cx="10368597" cy="1362075"/>
          </a:xfrm>
        </p:spPr>
        <p:txBody>
          <a:bodyPr anchor="t"/>
          <a:lstStyle>
            <a:lvl1pPr algn="l">
              <a:defRPr sz="45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586" y="2906713"/>
            <a:ext cx="10368597" cy="1500187"/>
          </a:xfrm>
        </p:spPr>
        <p:txBody>
          <a:bodyPr anchor="b"/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5094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882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282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376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5470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0564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56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0752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667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918" y="1600203"/>
            <a:ext cx="5387604" cy="4525963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0829" y="1600203"/>
            <a:ext cx="5387604" cy="4525963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6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919" y="1535113"/>
            <a:ext cx="5389724" cy="639762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919" y="2174875"/>
            <a:ext cx="5389724" cy="3951288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594" y="1535113"/>
            <a:ext cx="5391841" cy="639762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594" y="2174875"/>
            <a:ext cx="5391841" cy="3951288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17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85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999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9" y="273050"/>
            <a:ext cx="4013174" cy="1162050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9218" y="273052"/>
            <a:ext cx="6819216" cy="5853113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919" y="1435102"/>
            <a:ext cx="4013174" cy="4691063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08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63" y="4800600"/>
            <a:ext cx="7319010" cy="566738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90963" y="612775"/>
            <a:ext cx="7319010" cy="4114800"/>
          </a:xfrm>
        </p:spPr>
        <p:txBody>
          <a:bodyPr/>
          <a:lstStyle>
            <a:lvl1pPr marL="0" indent="0">
              <a:buNone/>
              <a:defRPr sz="3600"/>
            </a:lvl1pPr>
            <a:lvl2pPr marL="509412" indent="0">
              <a:buNone/>
              <a:defRPr sz="3100"/>
            </a:lvl2pPr>
            <a:lvl3pPr marL="1018824" indent="0">
              <a:buNone/>
              <a:defRPr sz="2700"/>
            </a:lvl3pPr>
            <a:lvl4pPr marL="1528237" indent="0">
              <a:buNone/>
              <a:defRPr sz="2200"/>
            </a:lvl4pPr>
            <a:lvl5pPr marL="2037649" indent="0">
              <a:buNone/>
              <a:defRPr sz="2200"/>
            </a:lvl5pPr>
            <a:lvl6pPr marL="2547061" indent="0">
              <a:buNone/>
              <a:defRPr sz="2200"/>
            </a:lvl6pPr>
            <a:lvl7pPr marL="3056473" indent="0">
              <a:buNone/>
              <a:defRPr sz="2200"/>
            </a:lvl7pPr>
            <a:lvl8pPr marL="3565886" indent="0">
              <a:buNone/>
              <a:defRPr sz="2200"/>
            </a:lvl8pPr>
            <a:lvl9pPr marL="4075298" indent="0">
              <a:buNone/>
              <a:defRPr sz="2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90963" y="5367338"/>
            <a:ext cx="7319010" cy="804862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266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919" y="274638"/>
            <a:ext cx="10978514" cy="1143000"/>
          </a:xfrm>
          <a:prstGeom prst="rect">
            <a:avLst/>
          </a:prstGeom>
        </p:spPr>
        <p:txBody>
          <a:bodyPr vert="horz" lIns="101882" tIns="50941" rIns="101882" bIns="5094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919" y="1600203"/>
            <a:ext cx="10978514" cy="4525963"/>
          </a:xfrm>
          <a:prstGeom prst="rect">
            <a:avLst/>
          </a:prstGeom>
        </p:spPr>
        <p:txBody>
          <a:bodyPr vert="horz" lIns="101882" tIns="50941" rIns="101882" bIns="5094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918" y="6356352"/>
            <a:ext cx="2846281" cy="365125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6BB5E-470C-4949-9947-B0D3F537A480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7771" y="6356352"/>
            <a:ext cx="3862811" cy="365125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2152" y="6356352"/>
            <a:ext cx="2846281" cy="365125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92010-A411-4493-A9FE-B889C3FE1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780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018824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59" indent="-382059" algn="l" defTabSz="1018824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1018824" rtl="0" eaLnBrk="1" latinLnBrk="0" hangingPunct="1">
        <a:spcBef>
          <a:spcPct val="20000"/>
        </a:spcBef>
        <a:buFont typeface="Arial" panose="020B0604020202020204" pitchFamily="34" charset="0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1018824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1018824" rtl="0" eaLnBrk="1" latinLnBrk="0" hangingPunct="1"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1018824" rtl="0" eaLnBrk="1" latinLnBrk="0" hangingPunct="1">
        <a:spcBef>
          <a:spcPct val="20000"/>
        </a:spcBef>
        <a:buFont typeface="Arial" panose="020B0604020202020204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1018824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1018824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1018824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1018824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575" y="152400"/>
            <a:ext cx="8686799" cy="1066799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MAZE CRAZE</a:t>
            </a:r>
            <a:endParaRPr lang="en-US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17" y="91440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20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575" y="152400"/>
            <a:ext cx="8686799" cy="1066799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Autonomous driving</a:t>
            </a:r>
            <a:endParaRPr lang="en-US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07041" y="1492198"/>
            <a:ext cx="7310409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296670" y="1893298"/>
            <a:ext cx="1209636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450035" y="1893298"/>
            <a:ext cx="1209636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4296670" y="1219200"/>
            <a:ext cx="7363001" cy="1357805"/>
            <a:chOff x="4296670" y="1219200"/>
            <a:chExt cx="7363001" cy="1357805"/>
          </a:xfrm>
        </p:grpSpPr>
        <p:sp>
          <p:nvSpPr>
            <p:cNvPr id="5" name="Rectangle 4"/>
            <p:cNvSpPr/>
            <p:nvPr/>
          </p:nvSpPr>
          <p:spPr>
            <a:xfrm>
              <a:off x="4296670" y="1219200"/>
              <a:ext cx="7363001" cy="95670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372540" y="1620300"/>
              <a:ext cx="1278277" cy="95670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253919" y="1482935"/>
              <a:ext cx="1278277" cy="95670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0" t="36107" r="14175" b="2646"/>
          <a:stretch/>
        </p:blipFill>
        <p:spPr>
          <a:xfrm>
            <a:off x="4484058" y="2439640"/>
            <a:ext cx="7260609" cy="34707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668280" y="2667000"/>
            <a:ext cx="8686799" cy="4191000"/>
          </a:xfrm>
          <a:prstGeom prst="rect">
            <a:avLst/>
          </a:prstGeom>
        </p:spPr>
        <p:txBody>
          <a:bodyPr vert="horz" lIns="101882" tIns="50941" rIns="101882" bIns="50941" rtlCol="0" anchor="t">
            <a:normAutofit/>
          </a:bodyPr>
          <a:lstStyle>
            <a:lvl1pPr algn="ctr" defTabSz="1018824" rtl="0" eaLnBrk="1" latinLnBrk="0" hangingPunct="1">
              <a:spcBef>
                <a:spcPct val="0"/>
              </a:spcBef>
              <a:buNone/>
              <a:defRPr sz="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</a:t>
            </a:r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rive </a:t>
            </a:r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through </a:t>
            </a:r>
            <a:endParaRPr lang="en-US" sz="32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en-US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 </a:t>
            </a:r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Maze</a:t>
            </a:r>
          </a:p>
          <a:p>
            <a:pPr algn="l"/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using </a:t>
            </a:r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</a:p>
          <a:p>
            <a:pPr algn="l"/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</a:t>
            </a:r>
            <a:r>
              <a:rPr lang="en-US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button!</a:t>
            </a:r>
            <a:endParaRPr lang="en-US" sz="32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641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575" y="152400"/>
            <a:ext cx="8686799" cy="1066799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Build the Robot</a:t>
            </a:r>
            <a:endParaRPr lang="en-US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623" y="1295400"/>
            <a:ext cx="7034707" cy="527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81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117" y="1492198"/>
            <a:ext cx="6942258" cy="391113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07041" y="1492198"/>
            <a:ext cx="7310409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296670" y="1893298"/>
            <a:ext cx="1209636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50035" y="1893298"/>
            <a:ext cx="1209636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575" y="152400"/>
            <a:ext cx="8686799" cy="1066799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Configure the Robot</a:t>
            </a:r>
            <a:endParaRPr lang="en-US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88975" y="2667000"/>
            <a:ext cx="8686799" cy="4191000"/>
          </a:xfrm>
          <a:prstGeom prst="rect">
            <a:avLst/>
          </a:prstGeom>
        </p:spPr>
        <p:txBody>
          <a:bodyPr vert="horz" lIns="101882" tIns="50941" rIns="101882" bIns="50941" rtlCol="0" anchor="t">
            <a:normAutofit/>
          </a:bodyPr>
          <a:lstStyle>
            <a:lvl1pPr algn="ctr" defTabSz="1018824" rtl="0" eaLnBrk="1" latinLnBrk="0" hangingPunct="1">
              <a:spcBef>
                <a:spcPct val="0"/>
              </a:spcBef>
              <a:buNone/>
              <a:defRPr sz="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M4 drive </a:t>
            </a:r>
            <a:r>
              <a:rPr lang="en-US" sz="28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RIGHT</a:t>
            </a:r>
          </a:p>
          <a:p>
            <a:pPr algn="l"/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M5 drive </a:t>
            </a:r>
            <a:r>
              <a:rPr lang="en-US" sz="28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LEFT</a:t>
            </a:r>
          </a:p>
          <a:p>
            <a:pPr algn="l"/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S4 </a:t>
            </a:r>
            <a:r>
              <a:rPr lang="en-US" sz="28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DISTANCE SENSOR</a:t>
            </a:r>
            <a:endParaRPr lang="en-US" sz="28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30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575" y="152400"/>
            <a:ext cx="8686799" cy="1066799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Build the Maze</a:t>
            </a:r>
            <a:endParaRPr lang="en-US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947362" y="4547783"/>
            <a:ext cx="1492316" cy="273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 rot="16200000">
            <a:off x="4918432" y="4486049"/>
            <a:ext cx="3342464" cy="2765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453039" y="2953114"/>
            <a:ext cx="1494323" cy="2765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rot="16200000">
            <a:off x="3130016" y="3100298"/>
            <a:ext cx="3353420" cy="2765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rot="16200000">
            <a:off x="498783" y="3785496"/>
            <a:ext cx="4743570" cy="2765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70567" y="6022566"/>
            <a:ext cx="3720770" cy="273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668428" y="1552007"/>
            <a:ext cx="4771250" cy="273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16200000">
            <a:off x="7746835" y="3076270"/>
            <a:ext cx="3109092" cy="2765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8400454" y="5152856"/>
            <a:ext cx="1039224" cy="1039224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008868" y="1552007"/>
            <a:ext cx="1659561" cy="2765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9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575" y="152400"/>
            <a:ext cx="8686799" cy="1066799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Speed Challenge</a:t>
            </a:r>
            <a:endParaRPr lang="en-US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68280" y="2667000"/>
            <a:ext cx="8686799" cy="4191000"/>
          </a:xfrm>
          <a:prstGeom prst="rect">
            <a:avLst/>
          </a:prstGeom>
        </p:spPr>
        <p:txBody>
          <a:bodyPr vert="horz" lIns="101882" tIns="50941" rIns="101882" bIns="50941" rtlCol="0" anchor="t">
            <a:normAutofit/>
          </a:bodyPr>
          <a:lstStyle>
            <a:lvl1pPr algn="ctr" defTabSz="1018824" rtl="0" eaLnBrk="1" latinLnBrk="0" hangingPunct="1">
              <a:spcBef>
                <a:spcPct val="0"/>
              </a:spcBef>
              <a:buNone/>
              <a:defRPr sz="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Drive the Robot through the maze.</a:t>
            </a:r>
          </a:p>
          <a:p>
            <a:pPr algn="l"/>
            <a:endParaRPr lang="en-US" sz="2800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Start from the yellow rectangle.</a:t>
            </a:r>
          </a:p>
          <a:p>
            <a:pPr algn="l"/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Minus 5 seconds for touching a wall.</a:t>
            </a:r>
          </a:p>
          <a:p>
            <a:pPr algn="l"/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Good Luck!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7450757" y="2438399"/>
            <a:ext cx="3657600" cy="36576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173979" y="3721385"/>
            <a:ext cx="2362200" cy="1066799"/>
          </a:xfrm>
          <a:prstGeom prst="rect">
            <a:avLst/>
          </a:prstGeom>
        </p:spPr>
        <p:txBody>
          <a:bodyPr vert="horz" lIns="101882" tIns="50941" rIns="101882" bIns="50941" rtlCol="0" anchor="ctr">
            <a:normAutofit/>
          </a:bodyPr>
          <a:lstStyle>
            <a:lvl1pPr algn="ctr" defTabSz="1018824" rtl="0" eaLnBrk="1" latinLnBrk="0" hangingPunct="1">
              <a:spcBef>
                <a:spcPct val="0"/>
              </a:spcBef>
              <a:buNone/>
              <a:defRPr sz="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START</a:t>
            </a:r>
            <a:endParaRPr lang="en-US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47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575" y="152400"/>
            <a:ext cx="8686799" cy="1066799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Program Controller</a:t>
            </a:r>
            <a:endParaRPr lang="en-US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07041" y="1492198"/>
            <a:ext cx="7310409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296670" y="1893298"/>
            <a:ext cx="1209636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450035" y="1893298"/>
            <a:ext cx="1209636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68280" y="2667000"/>
            <a:ext cx="8686799" cy="4191000"/>
          </a:xfrm>
          <a:prstGeom prst="rect">
            <a:avLst/>
          </a:prstGeom>
        </p:spPr>
        <p:txBody>
          <a:bodyPr vert="horz" lIns="101882" tIns="50941" rIns="101882" bIns="50941" rtlCol="0" anchor="t">
            <a:normAutofit/>
          </a:bodyPr>
          <a:lstStyle>
            <a:lvl1pPr algn="ctr" defTabSz="1018824" rtl="0" eaLnBrk="1" latinLnBrk="0" hangingPunct="1">
              <a:spcBef>
                <a:spcPct val="0"/>
              </a:spcBef>
              <a:buNone/>
              <a:defRPr sz="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Program </a:t>
            </a:r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drive</a:t>
            </a:r>
            <a:endParaRPr lang="en-US" sz="2800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en-US" sz="28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FORWARD</a:t>
            </a:r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8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BACKWARD</a:t>
            </a:r>
            <a:endParaRPr lang="en-US" sz="28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" name="Picture 4" descr="C:\Users\leo\Documents\attachments (1)\IMG_227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08" t="28941" r="10615" b="57171"/>
          <a:stretch/>
        </p:blipFill>
        <p:spPr bwMode="auto">
          <a:xfrm>
            <a:off x="4422775" y="2590800"/>
            <a:ext cx="7441811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C:\Users\leo\Documents\attachments (1)\IMG_2275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36" t="25009" r="9718" b="60666"/>
          <a:stretch/>
        </p:blipFill>
        <p:spPr bwMode="auto">
          <a:xfrm>
            <a:off x="4346575" y="3962400"/>
            <a:ext cx="769837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001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575" y="152400"/>
            <a:ext cx="8686799" cy="1066799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Program Controller</a:t>
            </a:r>
            <a:endParaRPr lang="en-US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07041" y="1492198"/>
            <a:ext cx="7310409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296670" y="1893298"/>
            <a:ext cx="1209636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450035" y="1893298"/>
            <a:ext cx="1209636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68280" y="2667000"/>
            <a:ext cx="8686799" cy="4191000"/>
          </a:xfrm>
          <a:prstGeom prst="rect">
            <a:avLst/>
          </a:prstGeom>
        </p:spPr>
        <p:txBody>
          <a:bodyPr vert="horz" lIns="101882" tIns="50941" rIns="101882" bIns="50941" rtlCol="0" anchor="t">
            <a:normAutofit/>
          </a:bodyPr>
          <a:lstStyle>
            <a:lvl1pPr algn="ctr" defTabSz="1018824" rtl="0" eaLnBrk="1" latinLnBrk="0" hangingPunct="1">
              <a:spcBef>
                <a:spcPct val="0"/>
              </a:spcBef>
              <a:buNone/>
              <a:defRPr sz="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Program </a:t>
            </a:r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turns</a:t>
            </a:r>
            <a:endParaRPr lang="en-US" sz="2800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en-US" sz="2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90</a:t>
            </a:r>
            <a:r>
              <a:rPr lang="en-US" sz="2800" b="1" dirty="0">
                <a:solidFill>
                  <a:schemeClr val="bg1"/>
                </a:solidFill>
              </a:rPr>
              <a:t>° </a:t>
            </a:r>
            <a:r>
              <a:rPr lang="en-US" sz="2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LEFT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90</a:t>
            </a:r>
            <a:r>
              <a:rPr lang="en-US" sz="2800" b="1" dirty="0">
                <a:solidFill>
                  <a:schemeClr val="bg1"/>
                </a:solidFill>
              </a:rPr>
              <a:t>° </a:t>
            </a:r>
            <a:r>
              <a:rPr lang="en-US" sz="2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RIGHT</a:t>
            </a:r>
          </a:p>
        </p:txBody>
      </p:sp>
      <p:pic>
        <p:nvPicPr>
          <p:cNvPr id="12" name="Picture 2" descr="C:\Users\leo\Documents\attachments (1)\IMG_2269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1" t="31143" r="9951" b="54144"/>
          <a:stretch/>
        </p:blipFill>
        <p:spPr bwMode="auto">
          <a:xfrm>
            <a:off x="4296670" y="3947160"/>
            <a:ext cx="7520780" cy="100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3" descr="C:\Users\leo\Documents\attachments (1)\IMG_227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3" t="23659" r="10266" b="61297"/>
          <a:stretch/>
        </p:blipFill>
        <p:spPr bwMode="auto">
          <a:xfrm>
            <a:off x="4182640" y="2577005"/>
            <a:ext cx="7737584" cy="100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6085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575" y="152400"/>
            <a:ext cx="8686799" cy="1066799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Program Controller</a:t>
            </a:r>
            <a:endParaRPr lang="en-US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68280" y="2667000"/>
            <a:ext cx="8686799" cy="4191000"/>
          </a:xfrm>
          <a:prstGeom prst="rect">
            <a:avLst/>
          </a:prstGeom>
        </p:spPr>
        <p:txBody>
          <a:bodyPr vert="horz" lIns="101882" tIns="50941" rIns="101882" bIns="50941" rtlCol="0" anchor="t">
            <a:normAutofit/>
          </a:bodyPr>
          <a:lstStyle>
            <a:lvl1pPr algn="ctr" defTabSz="1018824" rtl="0" eaLnBrk="1" latinLnBrk="0" hangingPunct="1">
              <a:spcBef>
                <a:spcPct val="0"/>
              </a:spcBef>
              <a:buNone/>
              <a:defRPr sz="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</a:t>
            </a:r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rive </a:t>
            </a:r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through </a:t>
            </a:r>
            <a:endParaRPr lang="en-US" sz="3200" b="1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en-US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 </a:t>
            </a:r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Maze</a:t>
            </a:r>
          </a:p>
          <a:p>
            <a:pPr algn="l"/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using the </a:t>
            </a:r>
            <a:r>
              <a:rPr lang="en-US" sz="32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buttons!</a:t>
            </a:r>
            <a:endParaRPr lang="en-US" sz="32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1" t="38159" r="14561"/>
          <a:stretch/>
        </p:blipFill>
        <p:spPr>
          <a:xfrm>
            <a:off x="4422775" y="2286000"/>
            <a:ext cx="7315200" cy="353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38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575" y="152400"/>
            <a:ext cx="8686799" cy="1066799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Autonomous driving</a:t>
            </a:r>
            <a:endParaRPr lang="en-US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07041" y="1492198"/>
            <a:ext cx="7310409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296670" y="1893298"/>
            <a:ext cx="1209636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450035" y="1893298"/>
            <a:ext cx="1209636" cy="68370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68280" y="2667000"/>
            <a:ext cx="8686799" cy="4191000"/>
          </a:xfrm>
          <a:prstGeom prst="rect">
            <a:avLst/>
          </a:prstGeom>
        </p:spPr>
        <p:txBody>
          <a:bodyPr vert="horz" lIns="101882" tIns="50941" rIns="101882" bIns="50941" rtlCol="0" anchor="t">
            <a:normAutofit/>
          </a:bodyPr>
          <a:lstStyle>
            <a:lvl1pPr algn="ctr" defTabSz="1018824" rtl="0" eaLnBrk="1" latinLnBrk="0" hangingPunct="1">
              <a:spcBef>
                <a:spcPct val="0"/>
              </a:spcBef>
              <a:buNone/>
              <a:defRPr sz="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Program the Robot to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</a:t>
            </a:r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avigate The Maze 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</a:t>
            </a:r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 it’s own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296670" y="1219200"/>
            <a:ext cx="7363001" cy="1357805"/>
            <a:chOff x="4296670" y="1219200"/>
            <a:chExt cx="7363001" cy="1357805"/>
          </a:xfrm>
        </p:grpSpPr>
        <p:sp>
          <p:nvSpPr>
            <p:cNvPr id="5" name="Rectangle 4"/>
            <p:cNvSpPr/>
            <p:nvPr/>
          </p:nvSpPr>
          <p:spPr>
            <a:xfrm>
              <a:off x="4296670" y="1219200"/>
              <a:ext cx="7363001" cy="95670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372540" y="1620300"/>
              <a:ext cx="1278277" cy="95670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253919" y="1482935"/>
              <a:ext cx="1278277" cy="95670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817" y="2175905"/>
            <a:ext cx="6450705" cy="36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96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92</Words>
  <Application>Microsoft Office PowerPoint</Application>
  <PresentationFormat>Custom</PresentationFormat>
  <Paragraphs>39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MAZE CRAZE</vt:lpstr>
      <vt:lpstr>Build the Robot</vt:lpstr>
      <vt:lpstr>Configure the Robot</vt:lpstr>
      <vt:lpstr>Build the Maze</vt:lpstr>
      <vt:lpstr>Speed Challenge</vt:lpstr>
      <vt:lpstr>Program Controller</vt:lpstr>
      <vt:lpstr>Program Controller</vt:lpstr>
      <vt:lpstr>Program Controller</vt:lpstr>
      <vt:lpstr>Autonomous driving</vt:lpstr>
      <vt:lpstr>Autonomous driving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jyfyf</dc:title>
  <dc:creator>leo</dc:creator>
  <cp:lastModifiedBy>leo</cp:lastModifiedBy>
  <cp:revision>19</cp:revision>
  <dcterms:created xsi:type="dcterms:W3CDTF">2019-11-08T10:48:38Z</dcterms:created>
  <dcterms:modified xsi:type="dcterms:W3CDTF">2019-11-11T11:47:21Z</dcterms:modified>
</cp:coreProperties>
</file>

<file path=docProps/thumbnail.jpeg>
</file>